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0" r:id="rId4"/>
    <p:sldId id="261" r:id="rId5"/>
    <p:sldId id="275" r:id="rId6"/>
    <p:sldId id="276" r:id="rId7"/>
    <p:sldId id="277" r:id="rId8"/>
    <p:sldId id="273" r:id="rId9"/>
    <p:sldId id="27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191" autoAdjust="0"/>
    <p:restoredTop sz="94671"/>
  </p:normalViewPr>
  <p:slideViewPr>
    <p:cSldViewPr snapToGrid="0">
      <p:cViewPr>
        <p:scale>
          <a:sx n="96" d="100"/>
          <a:sy n="96" d="100"/>
        </p:scale>
        <p:origin x="17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814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77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510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12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629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847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99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354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902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7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3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56524-1C91-4FC0-B52B-D69D07B5D441}" type="datetimeFigureOut">
              <a:rPr lang="ru-RU" smtClean="0"/>
              <a:t>07.11.2024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137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8000" t="7000" r="1000" b="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2510" y="1620746"/>
            <a:ext cx="52449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Дипломная работа </a:t>
            </a:r>
            <a:r>
              <a:rPr lang="ru-RU" sz="2400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тему: </a:t>
            </a:r>
            <a:r>
              <a:rPr lang="ru-RU" sz="2400" b="1" dirty="0" smtClean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“Информационная система оценки уровня релевантности индикатора компрометации в финансовой сфере”</a:t>
            </a:r>
            <a:endParaRPr lang="ru-RU" sz="2400" b="1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6979" y="5143500"/>
            <a:ext cx="4012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Выполнил студент 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группы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УИБ-412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:</a:t>
            </a:r>
          </a:p>
          <a:p>
            <a:r>
              <a:rPr lang="ru-RU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Клепиков 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С.Д. </a:t>
            </a:r>
          </a:p>
          <a:p>
            <a:endParaRPr lang="ru-RU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Наставник </a:t>
            </a:r>
            <a:r>
              <a:rPr lang="mr-IN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–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Д.Н. Данилюк</a:t>
            </a:r>
            <a:endParaRPr lang="ru-RU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467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Цели </a:t>
            </a: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задачи проектной работы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Целью работы является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анализ факторов, влияющих на релевантность индикатора компрометации и разработка системы оценки входящего индикатора компрометации. </a:t>
            </a:r>
            <a:endParaRPr lang="ru-RU" sz="20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marL="0" indent="0" algn="just">
              <a:buNone/>
            </a:pPr>
            <a:endParaRPr lang="ru-RU" sz="20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marL="0" indent="0" algn="just">
              <a:buNone/>
            </a:pPr>
            <a:r>
              <a:rPr lang="ru-RU" sz="2000" i="1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Задачи работы:</a:t>
            </a:r>
          </a:p>
          <a:p>
            <a:pPr algn="just">
              <a:lnSpc>
                <a:spcPct val="100000"/>
              </a:lnSpc>
            </a:pP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Анализ источников и видов индикаторов компрометации, юридических и правовых аспектов и стандартов при обмене индикаторами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компрометации;</a:t>
            </a:r>
            <a:endParaRPr lang="ru-RU" sz="2000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algn="just">
              <a:lnSpc>
                <a:spcPct val="100000"/>
              </a:lnSpc>
            </a:pP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Разработка критериев для оценки релевантности индикаторов компрометации в финансовой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сфере;</a:t>
            </a:r>
            <a:endParaRPr lang="ru-RU" sz="2000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algn="just">
              <a:lnSpc>
                <a:spcPct val="100000"/>
              </a:lnSpc>
            </a:pP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Разработка информационной системы оценки релевантности индикатора компрометации в финансовой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сфере.</a:t>
            </a:r>
            <a:endParaRPr lang="ru-RU" sz="20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75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700" y="377825"/>
            <a:ext cx="6836833" cy="1325563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Актуальность темы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33357" y="1703388"/>
            <a:ext cx="6134100" cy="4305526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C</a:t>
            </a:r>
            <a:r>
              <a:rPr lang="ru-RU" sz="1800" dirty="0" smtClean="0">
                <a:solidFill>
                  <a:schemeClr val="accent1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ru-RU" sz="1800" dirty="0">
                <a:solidFill>
                  <a:schemeClr val="accent1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ростом числа </a:t>
            </a:r>
            <a:r>
              <a:rPr lang="ru-RU" sz="1800" dirty="0" err="1">
                <a:solidFill>
                  <a:schemeClr val="accent1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кибератак</a:t>
            </a:r>
            <a:r>
              <a:rPr lang="ru-RU" sz="1800" dirty="0">
                <a:solidFill>
                  <a:schemeClr val="accent1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 и разнообразия используемых в них методов, классические подходы к защите информации уже не могут гарантировать полноценной безопасности. </a:t>
            </a:r>
            <a:r>
              <a:rPr lang="ru-RU" sz="1800" dirty="0" smtClean="0">
                <a:solidFill>
                  <a:schemeClr val="accent1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В </a:t>
            </a:r>
            <a:r>
              <a:rPr lang="ru-RU" sz="1800" dirty="0">
                <a:solidFill>
                  <a:schemeClr val="accent1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таких условиях одним из наиболее эффективных инструментов становятся индикаторы </a:t>
            </a:r>
            <a:r>
              <a:rPr lang="ru-RU" sz="1800" dirty="0" smtClean="0">
                <a:solidFill>
                  <a:schemeClr val="accent1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компрометации</a:t>
            </a: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ru-RU" sz="1800" dirty="0" smtClean="0">
                <a:solidFill>
                  <a:schemeClr val="accent1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однако </a:t>
            </a:r>
            <a:r>
              <a:rPr lang="ru-RU" sz="1800" dirty="0">
                <a:solidFill>
                  <a:schemeClr val="accent1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для того, чтобы такие индикаторы могли эффективно выполнять свою основную функцию, они должны быть не только актуальными, но и релевантными в каждом конкретном </a:t>
            </a:r>
            <a:r>
              <a:rPr lang="ru-RU" sz="1800" dirty="0" smtClean="0">
                <a:solidFill>
                  <a:schemeClr val="accent1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контексте.</a:t>
            </a:r>
            <a:endParaRPr lang="ru-RU" sz="1800" dirty="0">
              <a:solidFill>
                <a:schemeClr val="accent1">
                  <a:lumMod val="50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88" y="1951151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3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38257" cy="1325563"/>
          </a:xfrm>
        </p:spPr>
        <p:txBody>
          <a:bodyPr>
            <a:normAutofit/>
          </a:bodyPr>
          <a:lstStyle/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Роль индикаторов компрометации в информационной безопасности 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36538"/>
            <a:ext cx="7258878" cy="282890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8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Индикаторы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компрометации — это не просто данные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киберразведки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или данные, полученные в результате информационного обмена между организациями, а важный инструмент в каждодневной и превентивной борьбе с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киберугрозами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. </a:t>
            </a:r>
            <a:endParaRPr lang="ru-RU" sz="1800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8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8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Компаниям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с эффективным управлением индикаторами компрометации предоставляется возможность отслеживать действия атакующих и предотвращать повторные атаки с использованием тех же методов . В то же время неэффективное управление индикаторами будет лишь перегружать систему ложными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сработками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, мешая нормальному реагированию и снижая общую эффективность защиты </a:t>
            </a:r>
            <a:r>
              <a:rPr lang="ru-RU" sz="18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.</a:t>
            </a:r>
            <a:endParaRPr lang="ru-RU" sz="18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2298" y="401910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ru-RU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235" y="2286903"/>
            <a:ext cx="3464408" cy="34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5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89816"/>
            <a:ext cx="6738257" cy="909493"/>
          </a:xfrm>
        </p:spPr>
        <p:txBody>
          <a:bodyPr>
            <a:normAutofit/>
          </a:bodyPr>
          <a:lstStyle/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Типы индикаторов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2298" y="401910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ru-RU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581" y="1399309"/>
            <a:ext cx="5061461" cy="49193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9358" y="1399310"/>
            <a:ext cx="49430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Индикаторы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компрометации могут быть как статическими, так и динамическими. </a:t>
            </a:r>
          </a:p>
          <a:p>
            <a:pPr algn="just"/>
            <a:endParaRPr lang="ru-RU" dirty="0">
              <a:solidFill>
                <a:schemeClr val="accent1">
                  <a:lumMod val="50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algn="just"/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Статические индикаторы компрометации включают сигнатуры файлов и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хэши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.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Хэширование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 представляет собой процесс одностороннего преобразования данных произвольной длины в фиксированную строку, которая однозначно идентифицирует данные.</a:t>
            </a:r>
          </a:p>
          <a:p>
            <a:pPr algn="just"/>
            <a:endParaRPr lang="ru-RU" dirty="0">
              <a:solidFill>
                <a:schemeClr val="accent1">
                  <a:lumMod val="50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algn="just"/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Динамические индикаторы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компрометации включают в себя различные аномалии и поведенческие характеристики, которые могут указывать на наличие угрозы или атаки в реальном времени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Tahoma" charset="0"/>
                <a:ea typeface="Tahoma" charset="0"/>
                <a:cs typeface="Tahoma" charset="0"/>
              </a:rPr>
              <a:t>.</a:t>
            </a:r>
            <a:endParaRPr lang="ru-RU" dirty="0"/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566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38257" cy="1325563"/>
          </a:xfrm>
        </p:spPr>
        <p:txBody>
          <a:bodyPr>
            <a:normAutofit/>
          </a:bodyPr>
          <a:lstStyle/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Принципы работы с индикаторами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61042" y="1690688"/>
            <a:ext cx="5830958" cy="496190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Принципы работы с индикаторами компрометации основаны на </a:t>
            </a:r>
            <a:endParaRPr lang="ru-RU" sz="1800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8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18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полном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и цикличном процессе их обработки, который охватывает этапы обнаружения,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валидации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, корреляции, анализа и </a:t>
            </a:r>
            <a:r>
              <a:rPr lang="ru-RU" sz="18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обновления;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defRPr/>
            </a:pPr>
            <a:endParaRPr lang="ru-RU" sz="1800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18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использование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полноценных и релевантных индикаторов, обнаружение которых с высокой долей вероятности будет однозначно отвечать на вопрос о потенциальной компрометации </a:t>
            </a:r>
            <a:r>
              <a:rPr lang="ru-RU" sz="18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системы;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defRPr/>
            </a:pPr>
            <a:endParaRPr lang="ru-RU" sz="18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18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Постоянном снижении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ложноположительных </a:t>
            </a:r>
            <a:r>
              <a:rPr lang="ru-RU" sz="18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срабатываний.</a:t>
            </a:r>
            <a:endParaRPr lang="ru-RU" sz="18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2298" y="401910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ru-RU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6" name="officeArt object" descr="Image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2061825"/>
            <a:ext cx="5049520" cy="343471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87878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38257" cy="1325563"/>
          </a:xfrm>
        </p:spPr>
        <p:txBody>
          <a:bodyPr>
            <a:normAutofit/>
          </a:bodyPr>
          <a:lstStyle/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2 </a:t>
            </a: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chapter TODO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61042" y="1690688"/>
            <a:ext cx="5830958" cy="496190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8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Жизненный цикл </a:t>
            </a:r>
            <a:r>
              <a:rPr lang="ru-RU" sz="1800" dirty="0" err="1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иока</a:t>
            </a:r>
            <a:endParaRPr lang="ru-RU" sz="1800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8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1800" dirty="0" err="1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ёё</a:t>
            </a:r>
            <a:endParaRPr lang="ru-RU" sz="1800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defRPr/>
            </a:pPr>
            <a:endParaRPr lang="ru-RU" sz="1800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1800" dirty="0" err="1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ёё</a:t>
            </a:r>
            <a:endParaRPr lang="ru-RU" sz="1800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defRPr/>
            </a:pPr>
            <a:endParaRPr lang="ru-RU" sz="18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1800" dirty="0" err="1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ёё</a:t>
            </a:r>
            <a:endParaRPr lang="ru-RU" sz="18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2298" y="401910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ru-RU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7" name="officeArt object" descr="Image"/>
          <p:cNvPicPr/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754945" y="1690688"/>
            <a:ext cx="5139436" cy="392870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63783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Заключение</a:t>
            </a:r>
            <a:endParaRPr lang="ru-RU" b="1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4538" y="1825625"/>
            <a:ext cx="10777928" cy="4351338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Цель </a:t>
            </a:r>
            <a:r>
              <a:rPr lang="ru-RU" sz="2000" b="1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проекта выполнена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– проведен анализ факторов, влияющих на релевантность индикатора, спроектирована,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отлажена и запущена программа для оценки входящих индикаторов компрометации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b="1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Выполнены задачи работы:</a:t>
            </a:r>
          </a:p>
          <a:p>
            <a:pPr algn="just"/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Определены основные источники 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и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виды 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индикаторов компрометации,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юридические 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и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правовые аспекты 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и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стандарты при их обмене</a:t>
            </a:r>
            <a:endParaRPr lang="ru-RU" sz="20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algn="just"/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Разработка критериев для оценки релевантности индикаторов компрометации в финансовой сфере</a:t>
            </a:r>
          </a:p>
          <a:p>
            <a:pPr algn="just"/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Разработка информационной системы оценки релевантности индикатора компрометации в финансовой сфере</a:t>
            </a:r>
          </a:p>
        </p:txBody>
      </p:sp>
    </p:spTree>
    <p:extLst>
      <p:ext uri="{BB962C8B-B14F-4D97-AF65-F5344CB8AC3E}">
        <p14:creationId xmlns:p14="http://schemas.microsoft.com/office/powerpoint/2010/main" val="45673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Спасибо за внимание!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4539" y="1825625"/>
            <a:ext cx="6178176" cy="4351338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Вставить что-то </a:t>
            </a:r>
            <a:r>
              <a:rPr lang="ru-RU" sz="2000" dirty="0" err="1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картинкообразное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в заключение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85052" y="2291993"/>
            <a:ext cx="199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/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QR-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код на отчет: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573" y="2696369"/>
            <a:ext cx="26098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0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</TotalTime>
  <Words>430</Words>
  <Application>Microsoft Macintosh PowerPoint</Application>
  <PresentationFormat>Широкоэкранный</PresentationFormat>
  <Paragraphs>50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Tahoma</vt:lpstr>
      <vt:lpstr>Arial</vt:lpstr>
      <vt:lpstr>Тема Office</vt:lpstr>
      <vt:lpstr>Презентация PowerPoint</vt:lpstr>
      <vt:lpstr>Цели и задачи проектной работы</vt:lpstr>
      <vt:lpstr>Актуальность темы</vt:lpstr>
      <vt:lpstr>Роль индикаторов компрометации в информационной безопасности </vt:lpstr>
      <vt:lpstr>Типы индикаторов</vt:lpstr>
      <vt:lpstr>Принципы работы с индикаторами</vt:lpstr>
      <vt:lpstr>2 chapter TODO</vt:lpstr>
      <vt:lpstr>Заключение</vt:lpstr>
      <vt:lpstr>Спасибо за внимание!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Print</dc:creator>
  <cp:lastModifiedBy>пользователь Microsoft Office</cp:lastModifiedBy>
  <cp:revision>45</cp:revision>
  <dcterms:created xsi:type="dcterms:W3CDTF">2021-11-29T10:22:08Z</dcterms:created>
  <dcterms:modified xsi:type="dcterms:W3CDTF">2024-11-07T07:44:55Z</dcterms:modified>
</cp:coreProperties>
</file>